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51" autoAdjust="0"/>
    <p:restoredTop sz="86409" autoAdjust="0"/>
  </p:normalViewPr>
  <p:slideViewPr>
    <p:cSldViewPr>
      <p:cViewPr varScale="1">
        <p:scale>
          <a:sx n="83" d="100"/>
          <a:sy n="83" d="100"/>
        </p:scale>
        <p:origin x="984" y="8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694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Safety:</a:t>
            </a:r>
            <a:r>
              <a:rPr lang="en-US" sz="1600" baseline="0" dirty="0" smtClean="0"/>
              <a:t> </a:t>
            </a:r>
            <a:r>
              <a:rPr lang="en-US" sz="1600" dirty="0" smtClean="0"/>
              <a:t>Incidents </a:t>
            </a:r>
            <a:r>
              <a:rPr lang="en-US" sz="1600" dirty="0"/>
              <a:t>per 1000 hours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Incidents per 1000 hours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D9-4CF9-8626-4407B16692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8792728"/>
        <c:axId val="348792336"/>
      </c:barChart>
      <c:catAx>
        <c:axId val="348792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8792336"/>
        <c:crosses val="autoZero"/>
        <c:auto val="1"/>
        <c:lblAlgn val="ctr"/>
        <c:lblOffset val="100"/>
        <c:noMultiLvlLbl val="0"/>
      </c:catAx>
      <c:valAx>
        <c:axId val="348792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879272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dirty="0"/>
              <a:t>On-time arrivals (%): </a:t>
            </a:r>
            <a:r>
              <a:rPr lang="en-US" dirty="0" smtClean="0"/>
              <a:t>2015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On-time arrivals (%): 2006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0.89</c:v>
                </c:pt>
                <c:pt idx="2">
                  <c:v>0.74000000000000044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4-4724-AD94-F9156959CB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043112"/>
        <c:axId val="299174968"/>
      </c:barChart>
      <c:catAx>
        <c:axId val="351043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99174968"/>
        <c:crosses val="autoZero"/>
        <c:auto val="1"/>
        <c:lblAlgn val="ctr"/>
        <c:lblOffset val="100"/>
        <c:noMultiLvlLbl val="0"/>
      </c:catAx>
      <c:valAx>
        <c:axId val="2991749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1043112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12/29/2015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56192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12/29/2015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014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 Yonder has been voted “Number One Air Charter” in Executive Traveler magazine’s annual Reader’s Poll for the last three years.</a:t>
            </a:r>
          </a:p>
          <a:p>
            <a:endParaRPr lang="en-US" dirty="0" smtClean="0"/>
          </a:p>
          <a:p>
            <a:r>
              <a:rPr lang="en-US" dirty="0" smtClean="0"/>
              <a:t>Blue Yonder now has operating privileges</a:t>
            </a:r>
            <a:r>
              <a:rPr lang="en-US" baseline="0" dirty="0" smtClean="0"/>
              <a:t> in 65 countries.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Every plane in our fleet is less than five years old.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earned the industry’s highest safety rating every year since 1998.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1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02FC-CB45-4094-988E-7413126A79F4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8B3D-4C6D-498E-9FD2-4E7542CD745A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7659-B1DA-43F0-AF2D-BFE0EE7FBF36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103F-A177-4E4D-8C52-005EF7BA896B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-Column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70A-4483-418F-965E-837C148E2B75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62EA5-AD75-4BE0-9BE2-C80A74939A17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23531-6E90-444F-9495-13A3261A7AD3}" type="datetime1">
              <a:rPr lang="en-US" smtClean="0"/>
              <a:pPr/>
              <a:t>12/29/2015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199C5D3C-17C3-4FEE-8BB4-39CFCF2CE4B3}" type="datetime1">
              <a:rPr lang="en-US" smtClean="0"/>
              <a:pPr/>
              <a:t>12/29/2015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r>
              <a:rPr lang="en-US" sz="1000" smtClean="0"/>
              <a:t>Blue Yonder Airlines</a:t>
            </a: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>
        <a:buChar char="•"/>
        <a:defRPr sz="2800">
          <a:latin typeface="+mn-lt"/>
        </a:defRPr>
      </a:lvl1pPr>
      <a:lvl2pPr marL="742950" indent="-285750">
        <a:buChar char="–"/>
        <a:defRPr sz="2400">
          <a:latin typeface="+mn-lt"/>
        </a:defRPr>
      </a:lvl2pPr>
      <a:lvl3pPr marL="1143000" indent="-228600">
        <a:buChar char="•"/>
        <a:defRPr sz="2400">
          <a:latin typeface="+mn-lt"/>
        </a:defRPr>
      </a:lvl3pPr>
      <a:lvl4pPr marL="1600200" indent="-228600">
        <a:buChar char="–"/>
        <a:defRPr sz="2000">
          <a:latin typeface="+mn-lt"/>
        </a:defRPr>
      </a:lvl4pPr>
      <a:lvl5pPr marL="2057400" indent="-228600">
        <a:buChar char="»"/>
        <a:defRPr sz="2000">
          <a:latin typeface="+mn-lt"/>
        </a:defRPr>
      </a:lvl5pPr>
      <a:lvl6pPr marL="2514600" indent="-228600">
        <a:buChar char="•"/>
        <a:defRPr sz="2000"/>
      </a:lvl6pPr>
      <a:lvl7pPr marL="2971800" indent="-228600">
        <a:buChar char="•"/>
        <a:defRPr sz="2000"/>
      </a:lvl7pPr>
      <a:lvl8pPr marL="3429000" indent="-228600">
        <a:buChar char="•"/>
        <a:defRPr sz="2000"/>
      </a:lvl8pPr>
      <a:lvl9pPr marL="3886200" indent="-228600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/>
      <a:lvl2pPr marL="457200"/>
      <a:lvl3pPr marL="914400"/>
      <a:lvl4pPr marL="1371600"/>
      <a:lvl5pPr marL="1828800"/>
      <a:lvl6pPr marL="2286000"/>
      <a:lvl7pPr marL="2743200"/>
      <a:lvl8pPr marL="3200400"/>
      <a:lvl9pPr marL="3657600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“Off we go!”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Blue Yonder Airlines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leading adventure charter airline in the </a:t>
            </a:r>
            <a:r>
              <a:rPr lang="en-US" dirty="0" smtClean="0"/>
              <a:t>US</a:t>
            </a:r>
            <a:r>
              <a:rPr lang="en-US" dirty="0" smtClean="0"/>
              <a:t>!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Dozens of exciting and exotic destinations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new fleet of luxurious private jets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industry’s best safety record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Blue Yonder Airlines</a:t>
            </a:r>
            <a:endParaRPr lang="en-US" dirty="0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9465"/>
            <a:ext cx="8382000" cy="1143000"/>
          </a:xfrm>
        </p:spPr>
        <p:txBody>
          <a:bodyPr/>
          <a:lstStyle/>
          <a:p>
            <a:r>
              <a:rPr lang="en-US" dirty="0" smtClean="0"/>
              <a:t>The Perfect Solution for Corporate Travel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1676400"/>
            <a:ext cx="441960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Specializing in small groups (4–40 passengers)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Highly trained, professional staff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Experienced flight and ground crews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On-board advisor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On time, every time…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 smtClean="0"/>
              <a:t>guaranteed!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600200" y="1981200"/>
            <a:ext cx="23038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Executive retreats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Client getaways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Award travel</a:t>
            </a:r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Thrilling locales:</a:t>
            </a:r>
          </a:p>
          <a:p>
            <a:pPr lvl="1"/>
            <a:r>
              <a:rPr lang="en-US" dirty="0" smtClean="0"/>
              <a:t>Caribbean</a:t>
            </a:r>
          </a:p>
          <a:p>
            <a:pPr lvl="1"/>
            <a:r>
              <a:rPr lang="en-US" dirty="0" smtClean="0"/>
              <a:t>Sahara</a:t>
            </a:r>
          </a:p>
          <a:p>
            <a:pPr lvl="1"/>
            <a:r>
              <a:rPr lang="en-US" dirty="0" smtClean="0"/>
              <a:t>Great White North</a:t>
            </a:r>
          </a:p>
          <a:p>
            <a:pPr lvl="1"/>
            <a:r>
              <a:rPr lang="en-US" dirty="0" smtClean="0"/>
              <a:t>South Pacific</a:t>
            </a:r>
          </a:p>
          <a:p>
            <a:pPr lvl="1"/>
            <a:r>
              <a:rPr lang="en-US" dirty="0" smtClean="0"/>
              <a:t>African Savanna</a:t>
            </a:r>
          </a:p>
          <a:p>
            <a:pPr lvl="1"/>
            <a:r>
              <a:rPr lang="en-US" dirty="0" smtClean="0"/>
              <a:t>Rockies</a:t>
            </a:r>
          </a:p>
          <a:p>
            <a:pPr lvl="1"/>
            <a:r>
              <a:rPr lang="en-US" dirty="0" smtClean="0"/>
              <a:t>Amazon</a:t>
            </a:r>
          </a:p>
          <a:p>
            <a:pPr lvl="1"/>
            <a:r>
              <a:rPr lang="en-US" dirty="0" smtClean="0"/>
              <a:t>Europe</a:t>
            </a:r>
          </a:p>
          <a:p>
            <a:pPr lvl="1"/>
            <a:r>
              <a:rPr lang="en-US" dirty="0" smtClean="0"/>
              <a:t>Baltic</a:t>
            </a:r>
          </a:p>
          <a:p>
            <a:pPr lvl="1"/>
            <a:r>
              <a:rPr lang="en-US" dirty="0" smtClean="0"/>
              <a:t>Mediterranean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Destinations</a:t>
            </a:r>
            <a:endParaRPr lang="en-US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Exciting activities: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Golfing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Tennis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Skiing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Hiking/climbing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Deep sea fishing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Sailing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Safaris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Snorkeling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Record Is Second to None!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533400" y="1524000"/>
          <a:ext cx="4038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741512463"/>
              </p:ext>
            </p:extLst>
          </p:nvPr>
        </p:nvGraphicFramePr>
        <p:xfrm>
          <a:off x="4572000" y="1524000"/>
          <a:ext cx="335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606080"/>
        </p:xfrm>
        <a:graphic>
          <a:graphicData uri="http://schemas.openxmlformats.org/drawingml/2006/table">
            <a:tbl>
              <a:tblPr firstRow="1" bandRow="1"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Package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Passengers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Transfers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Concierge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Activities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4-40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290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Outbound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4-32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441-XW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Luxury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</a:t>
                      </a:r>
                      <a:r>
                        <a:rPr lang="en-US" baseline="0" dirty="0" smtClean="0"/>
                        <a:t> 808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Premium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 110oA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Pinnacle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991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Travel Packages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3600" dirty="0" smtClean="0"/>
              <a:t>	</a:t>
            </a:r>
          </a:p>
          <a:p>
            <a:pPr algn="l">
              <a:buNone/>
            </a:pPr>
            <a:endParaRPr lang="en-US" sz="3600" dirty="0" smtClean="0"/>
          </a:p>
          <a:p>
            <a:pPr algn="l">
              <a:buNone/>
            </a:pPr>
            <a:r>
              <a:rPr lang="en-US" sz="3600" dirty="0" smtClean="0"/>
              <a:t>	</a:t>
            </a:r>
            <a:r>
              <a:rPr lang="en-US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fail to depart or arrive on time, we will pay for your ground accommodations.</a:t>
            </a:r>
            <a:endParaRPr lang="en-US" sz="3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Guarantee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Blue Yonder Airlines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dirty="0" smtClean="0"/>
              <a:t> www.blueyonder.com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mtClean="0"/>
              <a:t>Email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sales@blueyonder.com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248</Words>
  <Application>Microsoft Office PowerPoint</Application>
  <PresentationFormat>On-screen Show (4:3)</PresentationFormat>
  <Paragraphs>99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MS PGothic</vt:lpstr>
      <vt:lpstr>Wingdings</vt:lpstr>
      <vt:lpstr>Custom Theme</vt:lpstr>
      <vt:lpstr>Blue Yonder Airlines</vt:lpstr>
      <vt:lpstr>About Blue Yonder Airlines</vt:lpstr>
      <vt:lpstr>The Perfect Solution for Corporate Travel</vt:lpstr>
      <vt:lpstr>Worldwide Destinations</vt:lpstr>
      <vt:lpstr>Our Record Is Second to None!</vt:lpstr>
      <vt:lpstr>Basic Travel Packages</vt:lpstr>
      <vt:lpstr>The Guarantee</vt:lpstr>
      <vt:lpstr>Contact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User</dc:creator>
  <cp:lastModifiedBy>Mary Lemons</cp:lastModifiedBy>
  <cp:revision>65</cp:revision>
  <dcterms:created xsi:type="dcterms:W3CDTF">2005-11-17T21:23:56Z</dcterms:created>
  <dcterms:modified xsi:type="dcterms:W3CDTF">2015-12-29T20:35:10Z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TC100738461033</vt:lpwstr>
  </property>
</Properties>
</file>